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6327"/>
  </p:normalViewPr>
  <p:slideViewPr>
    <p:cSldViewPr snapToGrid="0">
      <p:cViewPr varScale="1">
        <p:scale>
          <a:sx n="128" d="100"/>
          <a:sy n="128" d="100"/>
        </p:scale>
        <p:origin x="48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2.png>
</file>

<file path=ppt/media/image3.png>
</file>

<file path=ppt/media/image4.jpg>
</file>

<file path=ppt/media/image5.jp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F7C48-F415-DD69-A49F-2BE1970072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072B39D-A42A-93AD-DD1F-26B55F1168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1358823-D840-AD81-42B7-C8B1483FAFC9}"/>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DFD2E057-3A15-570E-0FAD-1440F81A8E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9F1DCF-927C-8468-D4B8-59498A0B14A1}"/>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2160131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3C91C-0ACA-3413-A56B-DF353FBA88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74BEB06-F42E-6957-CDDB-ADB49377B4D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59EF97-4B90-0BF9-9FA3-0AA25CD84D70}"/>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AE5EA313-991F-5146-7993-0BDE2561A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ADC635-B46D-AC52-B59B-E0CC48DB314C}"/>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25425620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8C4FA0-BE92-8ED3-CC3C-09280C2C90D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00FC3DD-BF82-8584-B4DA-118043E72C7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14757E-2FE1-6986-E5AC-12559C0B3B21}"/>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A67A79F2-6787-9916-E142-F53AD041D0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870DE0-AF9F-66E1-95CD-198ADFCFD8BF}"/>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37715668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4883F-3C45-4DDD-CBA7-7FABFFE6CE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482D03-8D02-AD39-0B72-9EADAA9B13F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0B7598-848D-35BA-0255-AD413A14DC91}"/>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87C53390-CE43-8FBD-4737-EFAB7823AF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AEEE5C-220C-2002-5529-75EA0F441986}"/>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2449927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21FB1C-7806-AA1C-E7B9-6E051A74150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E2916F-4D2C-B3D0-27E4-85B88995A5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D9ED84F-EE6A-6CCC-F7E3-F9BB4591CE47}"/>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A36CC393-051D-E49F-CC41-4C326304BE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6749D4-EA8B-5A13-2A5C-521D328AD316}"/>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2568298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1BC16-3F80-4608-1AFF-9E19B8504C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59442F-A31F-1AF5-3964-01263AF9152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BF73C6-14DD-750E-2AA1-B81EAF839EF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ADFC28-D8EE-A20B-302F-3B62827CF5E6}"/>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6" name="Footer Placeholder 5">
            <a:extLst>
              <a:ext uri="{FF2B5EF4-FFF2-40B4-BE49-F238E27FC236}">
                <a16:creationId xmlns:a16="http://schemas.microsoft.com/office/drawing/2014/main" id="{7EE88D2D-4BFC-7E21-8E6D-AADC8636260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E6DC5B-60F8-3696-9982-C79C92EE9433}"/>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1613419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289EE-EACB-9035-FECB-22F9A741C97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A7B62B3-D797-7B76-38E3-BF5F93EE3D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F13E2DF-B1B1-D003-23D5-7B62B67BC6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933DFC1-D0E0-9855-254F-4CF7B883177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73A1D4-F7EB-07E4-794F-8F9D8C8A30A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68014C-FA6D-1CED-8377-5D83F3E0D1F1}"/>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8" name="Footer Placeholder 7">
            <a:extLst>
              <a:ext uri="{FF2B5EF4-FFF2-40B4-BE49-F238E27FC236}">
                <a16:creationId xmlns:a16="http://schemas.microsoft.com/office/drawing/2014/main" id="{8481F8B9-BD95-FF35-DD39-0251A90044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3B32AF-F528-8B29-D634-6041B4443687}"/>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4014878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96A0F-F4D2-AED7-BD9F-73211F85CEE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B14CE74-8D7F-AA4E-84A5-94DF5C298B38}"/>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4" name="Footer Placeholder 3">
            <a:extLst>
              <a:ext uri="{FF2B5EF4-FFF2-40B4-BE49-F238E27FC236}">
                <a16:creationId xmlns:a16="http://schemas.microsoft.com/office/drawing/2014/main" id="{54264C65-4F37-9B42-811E-BE0F1A9A4DD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D1654E8-29B1-73A4-33F4-CF5001D0F52E}"/>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35590808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219AC53-3F55-0B77-FBF5-43B37E26741D}"/>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3" name="Footer Placeholder 2">
            <a:extLst>
              <a:ext uri="{FF2B5EF4-FFF2-40B4-BE49-F238E27FC236}">
                <a16:creationId xmlns:a16="http://schemas.microsoft.com/office/drawing/2014/main" id="{7628879E-955C-CDF9-92AC-833FAAB121F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701D9B-0E9E-73B9-C1EE-9C3BD97205E7}"/>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31067629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E0EAC-9F24-884C-C228-723E43DFED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5A3EE5-6CA4-34CD-315B-FEF8C96877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C7DA279-DFD8-9B6D-15C1-3ED9A1FC59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98C6EC-C76C-1C6D-BB77-5CF95755B7C2}"/>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6" name="Footer Placeholder 5">
            <a:extLst>
              <a:ext uri="{FF2B5EF4-FFF2-40B4-BE49-F238E27FC236}">
                <a16:creationId xmlns:a16="http://schemas.microsoft.com/office/drawing/2014/main" id="{270DE0F1-B11B-5B58-14EE-A0AF36E3D0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52BF48-5852-B772-932C-D5BF30EF594C}"/>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41286873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BFFE1-6EB7-0729-4D95-63BE74FB12B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178D1F-DF66-B985-D181-7ABA1DF67C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31312E-D2FA-4AA3-9EB8-6ECB39BA7B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C99DA4-0C3F-269D-BF9B-438B919ECB79}"/>
              </a:ext>
            </a:extLst>
          </p:cNvPr>
          <p:cNvSpPr>
            <a:spLocks noGrp="1"/>
          </p:cNvSpPr>
          <p:nvPr>
            <p:ph type="dt" sz="half" idx="10"/>
          </p:nvPr>
        </p:nvSpPr>
        <p:spPr/>
        <p:txBody>
          <a:bodyPr/>
          <a:lstStyle/>
          <a:p>
            <a:fld id="{DFA14736-ABA7-CF4C-93A3-6C830532784B}" type="datetimeFigureOut">
              <a:rPr lang="en-US" smtClean="0"/>
              <a:t>5/25/23</a:t>
            </a:fld>
            <a:endParaRPr lang="en-US"/>
          </a:p>
        </p:txBody>
      </p:sp>
      <p:sp>
        <p:nvSpPr>
          <p:cNvPr id="6" name="Footer Placeholder 5">
            <a:extLst>
              <a:ext uri="{FF2B5EF4-FFF2-40B4-BE49-F238E27FC236}">
                <a16:creationId xmlns:a16="http://schemas.microsoft.com/office/drawing/2014/main" id="{643407DE-4A5F-A178-0041-C259627B01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D1D763-5EC3-D140-8859-6B535406BDA8}"/>
              </a:ext>
            </a:extLst>
          </p:cNvPr>
          <p:cNvSpPr>
            <a:spLocks noGrp="1"/>
          </p:cNvSpPr>
          <p:nvPr>
            <p:ph type="sldNum" sz="quarter" idx="12"/>
          </p:nvPr>
        </p:nvSpPr>
        <p:spPr/>
        <p:txBody>
          <a:bodyPr/>
          <a:lstStyle/>
          <a:p>
            <a:fld id="{8D8AC41A-EBB9-DF40-8FDD-F5C8D1A1088D}" type="slidenum">
              <a:rPr lang="en-US" smtClean="0"/>
              <a:t>‹#›</a:t>
            </a:fld>
            <a:endParaRPr lang="en-US"/>
          </a:p>
        </p:txBody>
      </p:sp>
    </p:spTree>
    <p:extLst>
      <p:ext uri="{BB962C8B-B14F-4D97-AF65-F5344CB8AC3E}">
        <p14:creationId xmlns:p14="http://schemas.microsoft.com/office/powerpoint/2010/main" val="1299968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8206080-EAE2-8BBB-6EB5-0DFB70853F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1742F06-C08D-14F7-1670-41A84F26CC9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F2E7C2B-CA76-4E0D-82E8-43741D6CD55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FA14736-ABA7-CF4C-93A3-6C830532784B}" type="datetimeFigureOut">
              <a:rPr lang="en-US" smtClean="0"/>
              <a:t>5/25/23</a:t>
            </a:fld>
            <a:endParaRPr lang="en-US"/>
          </a:p>
        </p:txBody>
      </p:sp>
      <p:sp>
        <p:nvSpPr>
          <p:cNvPr id="5" name="Footer Placeholder 4">
            <a:extLst>
              <a:ext uri="{FF2B5EF4-FFF2-40B4-BE49-F238E27FC236}">
                <a16:creationId xmlns:a16="http://schemas.microsoft.com/office/drawing/2014/main" id="{6FA0F220-123F-10B3-6AE1-73AE171E558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64D4DD-42EF-9E6E-2AAA-870EFC8689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AC41A-EBB9-DF40-8FDD-F5C8D1A1088D}" type="slidenum">
              <a:rPr lang="en-US" smtClean="0"/>
              <a:t>‹#›</a:t>
            </a:fld>
            <a:endParaRPr lang="en-US"/>
          </a:p>
        </p:txBody>
      </p:sp>
    </p:spTree>
    <p:extLst>
      <p:ext uri="{BB962C8B-B14F-4D97-AF65-F5344CB8AC3E}">
        <p14:creationId xmlns:p14="http://schemas.microsoft.com/office/powerpoint/2010/main" val="19261590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wearing glasses and a blue shirt&#10;&#10;Description automatically generated with low confidence">
            <a:extLst>
              <a:ext uri="{FF2B5EF4-FFF2-40B4-BE49-F238E27FC236}">
                <a16:creationId xmlns:a16="http://schemas.microsoft.com/office/drawing/2014/main" id="{6B2D4687-DBB0-AC15-0A34-CDCB6E5A8565}"/>
              </a:ext>
            </a:extLst>
          </p:cNvPr>
          <p:cNvPicPr>
            <a:picLocks noChangeAspect="1"/>
          </p:cNvPicPr>
          <p:nvPr/>
        </p:nvPicPr>
        <p:blipFill>
          <a:blip r:embed="rId2"/>
          <a:stretch>
            <a:fillRect/>
          </a:stretch>
        </p:blipFill>
        <p:spPr>
          <a:xfrm>
            <a:off x="456820" y="417443"/>
            <a:ext cx="1428750" cy="1905000"/>
          </a:xfrm>
          <a:prstGeom prst="rect">
            <a:avLst/>
          </a:prstGeom>
        </p:spPr>
      </p:pic>
      <p:sp>
        <p:nvSpPr>
          <p:cNvPr id="6" name="TextBox 5">
            <a:extLst>
              <a:ext uri="{FF2B5EF4-FFF2-40B4-BE49-F238E27FC236}">
                <a16:creationId xmlns:a16="http://schemas.microsoft.com/office/drawing/2014/main" id="{5B647F46-645C-1EF7-97A1-4DFF5C7B8142}"/>
              </a:ext>
            </a:extLst>
          </p:cNvPr>
          <p:cNvSpPr txBox="1"/>
          <p:nvPr/>
        </p:nvSpPr>
        <p:spPr>
          <a:xfrm>
            <a:off x="2484784" y="288233"/>
            <a:ext cx="9611138" cy="4524315"/>
          </a:xfrm>
          <a:prstGeom prst="rect">
            <a:avLst/>
          </a:prstGeom>
          <a:noFill/>
        </p:spPr>
        <p:txBody>
          <a:bodyPr wrap="square" rtlCol="0">
            <a:spAutoFit/>
          </a:bodyPr>
          <a:lstStyle/>
          <a:p>
            <a:r>
              <a:rPr lang="en-US" dirty="0"/>
              <a:t>Jean </a:t>
            </a:r>
            <a:r>
              <a:rPr lang="en-US" dirty="0" err="1"/>
              <a:t>Bilheux</a:t>
            </a:r>
            <a:r>
              <a:rPr lang="en-US" dirty="0"/>
              <a:t> received his PhD in Physics in 2003 from the University of Versailles-Saint-Quentin (France) and did a couple of post-docs at the Oak Ridge National Laboratory (physics division and the Spallation Neutron Source, SNS). He became staff at the SNS in 2007.</a:t>
            </a:r>
          </a:p>
          <a:p>
            <a:endParaRPr lang="en-US" dirty="0"/>
          </a:p>
          <a:p>
            <a:r>
              <a:rPr lang="en-US" dirty="0"/>
              <a:t>Jean is the now the neutron imaging computer instrument scientist and in charge of providing easy to use tools for all kinds of users programming skills.</a:t>
            </a:r>
          </a:p>
          <a:p>
            <a:endParaRPr lang="en-US" dirty="0"/>
          </a:p>
          <a:p>
            <a:r>
              <a:rPr lang="en-US" dirty="0"/>
              <a:t>Jean has more than 10 years of python development and graphical user interface implementation expertise.</a:t>
            </a:r>
          </a:p>
          <a:p>
            <a:endParaRPr lang="en-US" dirty="0"/>
          </a:p>
          <a:p>
            <a:r>
              <a:rPr lang="en-US" dirty="0"/>
              <a:t>His interests are always providing the easiest to use suit of tools for the user, using technology such as </a:t>
            </a:r>
            <a:r>
              <a:rPr lang="en-US" dirty="0" err="1"/>
              <a:t>PyQt</a:t>
            </a:r>
            <a:r>
              <a:rPr lang="en-US" dirty="0"/>
              <a:t> or </a:t>
            </a:r>
            <a:r>
              <a:rPr lang="en-US" dirty="0" err="1"/>
              <a:t>Jupyter</a:t>
            </a:r>
            <a:r>
              <a:rPr lang="en-US" dirty="0"/>
              <a:t> notebooks. </a:t>
            </a:r>
          </a:p>
          <a:p>
            <a:endParaRPr lang="en-US" dirty="0"/>
          </a:p>
          <a:p>
            <a:r>
              <a:rPr lang="en-US" dirty="0"/>
              <a:t>Outside of work Jean has way too many hobbies such as flying (glider, single engine and paramotor), mountain biking, playing bass, playing tennis, photography, assembling large puzzles, and so many more.</a:t>
            </a:r>
          </a:p>
        </p:txBody>
      </p:sp>
      <p:pic>
        <p:nvPicPr>
          <p:cNvPr id="8" name="Picture 7" descr="A picture containing person, outdoor, clothing, sky&#10;&#10;Description automatically generated">
            <a:extLst>
              <a:ext uri="{FF2B5EF4-FFF2-40B4-BE49-F238E27FC236}">
                <a16:creationId xmlns:a16="http://schemas.microsoft.com/office/drawing/2014/main" id="{141396F4-B8EE-70F4-DD26-A9D5A08FDDEC}"/>
              </a:ext>
            </a:extLst>
          </p:cNvPr>
          <p:cNvPicPr>
            <a:picLocks noChangeAspect="1"/>
          </p:cNvPicPr>
          <p:nvPr/>
        </p:nvPicPr>
        <p:blipFill>
          <a:blip r:embed="rId3"/>
          <a:stretch>
            <a:fillRect/>
          </a:stretch>
        </p:blipFill>
        <p:spPr>
          <a:xfrm>
            <a:off x="2619758" y="4973108"/>
            <a:ext cx="1693825" cy="1546962"/>
          </a:xfrm>
          <a:prstGeom prst="rect">
            <a:avLst/>
          </a:prstGeom>
        </p:spPr>
      </p:pic>
      <p:pic>
        <p:nvPicPr>
          <p:cNvPr id="10" name="Picture 9" descr="A group of people playing instruments&#10;&#10;Description automatically generated">
            <a:extLst>
              <a:ext uri="{FF2B5EF4-FFF2-40B4-BE49-F238E27FC236}">
                <a16:creationId xmlns:a16="http://schemas.microsoft.com/office/drawing/2014/main" id="{9850E88B-C440-9EF6-9C93-CFF3A6C597F0}"/>
              </a:ext>
            </a:extLst>
          </p:cNvPr>
          <p:cNvPicPr>
            <a:picLocks noChangeAspect="1"/>
          </p:cNvPicPr>
          <p:nvPr/>
        </p:nvPicPr>
        <p:blipFill>
          <a:blip r:embed="rId4"/>
          <a:stretch>
            <a:fillRect/>
          </a:stretch>
        </p:blipFill>
        <p:spPr>
          <a:xfrm>
            <a:off x="4473656" y="4973108"/>
            <a:ext cx="1704904" cy="1546962"/>
          </a:xfrm>
          <a:prstGeom prst="rect">
            <a:avLst/>
          </a:prstGeom>
        </p:spPr>
      </p:pic>
      <p:pic>
        <p:nvPicPr>
          <p:cNvPr id="12" name="Picture 11" descr="An aerial view of a building&#10;&#10;Description automatically generated with low confidence">
            <a:extLst>
              <a:ext uri="{FF2B5EF4-FFF2-40B4-BE49-F238E27FC236}">
                <a16:creationId xmlns:a16="http://schemas.microsoft.com/office/drawing/2014/main" id="{CB23F6A7-1604-CBE5-3513-1A12A63A76CB}"/>
              </a:ext>
            </a:extLst>
          </p:cNvPr>
          <p:cNvPicPr>
            <a:picLocks noChangeAspect="1"/>
          </p:cNvPicPr>
          <p:nvPr/>
        </p:nvPicPr>
        <p:blipFill>
          <a:blip r:embed="rId5"/>
          <a:stretch>
            <a:fillRect/>
          </a:stretch>
        </p:blipFill>
        <p:spPr>
          <a:xfrm>
            <a:off x="94359" y="4973108"/>
            <a:ext cx="2319718" cy="1546962"/>
          </a:xfrm>
          <a:prstGeom prst="rect">
            <a:avLst/>
          </a:prstGeom>
        </p:spPr>
      </p:pic>
      <p:pic>
        <p:nvPicPr>
          <p:cNvPr id="14" name="Picture 13" descr="A puzzle on a table&#10;&#10;Description automatically generated with medium confidence">
            <a:extLst>
              <a:ext uri="{FF2B5EF4-FFF2-40B4-BE49-F238E27FC236}">
                <a16:creationId xmlns:a16="http://schemas.microsoft.com/office/drawing/2014/main" id="{EBDE152A-D10F-699E-E0DF-FDC9EAAFF9F4}"/>
              </a:ext>
            </a:extLst>
          </p:cNvPr>
          <p:cNvPicPr>
            <a:picLocks noChangeAspect="1"/>
          </p:cNvPicPr>
          <p:nvPr/>
        </p:nvPicPr>
        <p:blipFill>
          <a:blip r:embed="rId6"/>
          <a:stretch>
            <a:fillRect/>
          </a:stretch>
        </p:blipFill>
        <p:spPr>
          <a:xfrm>
            <a:off x="6311111" y="4974880"/>
            <a:ext cx="2747105" cy="1546963"/>
          </a:xfrm>
          <a:prstGeom prst="rect">
            <a:avLst/>
          </a:prstGeom>
        </p:spPr>
      </p:pic>
      <p:pic>
        <p:nvPicPr>
          <p:cNvPr id="16" name="Picture 15" descr="A group of parachutes over a lake&#10;&#10;Description automatically generated with low confidence">
            <a:extLst>
              <a:ext uri="{FF2B5EF4-FFF2-40B4-BE49-F238E27FC236}">
                <a16:creationId xmlns:a16="http://schemas.microsoft.com/office/drawing/2014/main" id="{B140C94F-F09C-4538-F8C7-3A11E5CDAFB3}"/>
              </a:ext>
            </a:extLst>
          </p:cNvPr>
          <p:cNvPicPr>
            <a:picLocks noChangeAspect="1"/>
          </p:cNvPicPr>
          <p:nvPr/>
        </p:nvPicPr>
        <p:blipFill>
          <a:blip r:embed="rId7"/>
          <a:stretch>
            <a:fillRect/>
          </a:stretch>
        </p:blipFill>
        <p:spPr>
          <a:xfrm>
            <a:off x="9218289" y="4974879"/>
            <a:ext cx="2775859" cy="1546963"/>
          </a:xfrm>
          <a:prstGeom prst="rect">
            <a:avLst/>
          </a:prstGeom>
        </p:spPr>
      </p:pic>
    </p:spTree>
    <p:extLst>
      <p:ext uri="{BB962C8B-B14F-4D97-AF65-F5344CB8AC3E}">
        <p14:creationId xmlns:p14="http://schemas.microsoft.com/office/powerpoint/2010/main" val="38157101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157</Words>
  <Application>Microsoft Macintosh PowerPoint</Application>
  <PresentationFormat>Widescreen</PresentationFormat>
  <Paragraphs>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Bilheux, Jean-Christophe</dc:creator>
  <cp:lastModifiedBy>Jean-Christophe Bilheux</cp:lastModifiedBy>
  <cp:revision>3</cp:revision>
  <dcterms:created xsi:type="dcterms:W3CDTF">2023-05-25T11:36:01Z</dcterms:created>
  <dcterms:modified xsi:type="dcterms:W3CDTF">2023-05-25T12:19:59Z</dcterms:modified>
</cp:coreProperties>
</file>

<file path=docProps/thumbnail.jpeg>
</file>